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3F94D-19F5-439C-86D9-BAA305B05B0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0AA4-3061-4FAF-AF10-12FAC7047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1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60AA4-3061-4FAF-AF10-12FAC70470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Romantic" panose="00000400000000000000" pitchFamily="2" charset="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BFB1E0-5A35-43BA-BB2E-5844EC282889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6C4-3350-46C0-AEC5-871AD697AA76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645-E1C0-4E12-9DAE-0417D2A50FA4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2520-8541-4399-8890-5C49841F951D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0B2-0081-4CF8-A1EB-4EE14B0821F4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F294-9848-4FBC-A4B1-8558B7C877DD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2FD9-612E-44FA-B6D7-0BE907533A1F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7DD5-FE6C-49E7-BBDA-4F89339EBC39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1EC5-CBBF-467E-B85D-87C5CA2A40E5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A89AFE-B7C0-41F6-835E-24833E971AC2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8E8A-17C1-465B-BDE0-D5D97F83F5A6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6540CCD-E9E6-4B69-9F3F-861B6E55B423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SDHCAL</a:t>
            </a:r>
            <a:r>
              <a:rPr lang="zh-CN" altLang="en-US" sz="7200" dirty="0" smtClean="0"/>
              <a:t>工作汇报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王宇、洪道金、张俊斌</a:t>
            </a:r>
            <a:endParaRPr lang="en-US" altLang="zh-CN" dirty="0" smtClean="0"/>
          </a:p>
          <a:p>
            <a:r>
              <a:rPr lang="en-US" altLang="zh-CN" dirty="0" smtClean="0"/>
              <a:t>2017/06/07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66064"/>
          </a:xfrm>
        </p:spPr>
        <p:txBody>
          <a:bodyPr/>
          <a:lstStyle/>
          <a:p>
            <a:r>
              <a:rPr lang="zh-CN" altLang="en-US" dirty="0" smtClean="0"/>
              <a:t>验证多片芯片协同工作情况</a:t>
            </a:r>
            <a:endParaRPr lang="en-US" altLang="zh-CN" dirty="0" smtClean="0"/>
          </a:p>
          <a:p>
            <a:r>
              <a:rPr lang="zh-CN" altLang="en-US" dirty="0" smtClean="0"/>
              <a:t>测试芯片和阳极板在同一</a:t>
            </a:r>
            <a:r>
              <a:rPr lang="en-US" altLang="zh-CN" dirty="0" smtClean="0"/>
              <a:t>PCB</a:t>
            </a:r>
            <a:r>
              <a:rPr lang="zh-CN" altLang="en-US" dirty="0" smtClean="0"/>
              <a:t>上噪声</a:t>
            </a:r>
            <a:endParaRPr lang="en-US" altLang="zh-CN" dirty="0" smtClean="0"/>
          </a:p>
          <a:p>
            <a:r>
              <a:rPr lang="zh-CN" altLang="en-US" dirty="0" smtClean="0"/>
              <a:t>搭建一个可以进行束流测试的小系统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1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" y="1175395"/>
            <a:ext cx="4567070" cy="521644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得到的</a:t>
            </a:r>
            <a:r>
              <a:rPr lang="en-US" altLang="zh-CN" dirty="0" smtClean="0"/>
              <a:t>100GeV pi+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Fe</a:t>
            </a:r>
            <a:r>
              <a:rPr lang="zh-CN" altLang="en-US" dirty="0" smtClean="0"/>
              <a:t>中簇射的情况</a:t>
            </a:r>
            <a:endParaRPr lang="en-US" altLang="zh-CN" dirty="0" smtClean="0"/>
          </a:p>
          <a:p>
            <a:r>
              <a:rPr lang="zh-CN" altLang="en-US" dirty="0" smtClean="0"/>
              <a:t>如果要把簇射包含进去，探测器的体积将非常大</a:t>
            </a:r>
            <a:endParaRPr lang="en-US" altLang="zh-CN" dirty="0"/>
          </a:p>
          <a:p>
            <a:pPr lvl="1"/>
            <a:r>
              <a:rPr lang="zh-CN" altLang="en-US" dirty="0" smtClean="0"/>
              <a:t>其他能量的簇射情况还待仿真</a:t>
            </a:r>
            <a:endParaRPr lang="en-US" altLang="zh-CN" dirty="0" smtClean="0"/>
          </a:p>
          <a:p>
            <a:r>
              <a:rPr lang="zh-CN" altLang="en-US" dirty="0"/>
              <a:t>另一</a:t>
            </a:r>
            <a:r>
              <a:rPr lang="zh-CN" altLang="en-US" dirty="0" smtClean="0"/>
              <a:t>个考虑，不用做很高能量的束流测试，主要目的在于验证探测器和电子学正常工作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利用现在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</a:t>
            </a:r>
            <a:r>
              <a:rPr lang="zh-CN" altLang="en-US" dirty="0" smtClean="0"/>
              <a:t>的探测器做多层，每层</a:t>
            </a:r>
            <a:r>
              <a:rPr lang="en-US" altLang="zh-CN" dirty="0" smtClean="0"/>
              <a:t>14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54" y="1370410"/>
            <a:ext cx="3374134" cy="2290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98" y="3930197"/>
            <a:ext cx="3217064" cy="23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同一行芯片菊花链控制</a:t>
            </a:r>
            <a:endParaRPr lang="en-US" altLang="zh-CN" dirty="0"/>
          </a:p>
          <a:p>
            <a:pPr lvl="1"/>
            <a:r>
              <a:rPr lang="zh-CN" altLang="en-US" dirty="0"/>
              <a:t>不同行之间并行控制，由一片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控制，进行数据打包，然后通过光纤</a:t>
            </a:r>
            <a:r>
              <a:rPr lang="zh-CN" altLang="en-US" dirty="0" smtClean="0"/>
              <a:t>传出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9" y="2704144"/>
            <a:ext cx="4116220" cy="32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0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分别在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种情况下测量了串扰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直接在芯片输入端注入电荷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" y="2430807"/>
            <a:ext cx="1438275" cy="70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2" t="13464" r="3627" b="5229"/>
          <a:stretch/>
        </p:blipFill>
        <p:spPr>
          <a:xfrm>
            <a:off x="179294" y="3394260"/>
            <a:ext cx="2134791" cy="18467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09" y="2326928"/>
            <a:ext cx="4762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3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2. </a:t>
            </a:r>
            <a:r>
              <a:rPr lang="zh-CN" altLang="en-US" dirty="0" smtClean="0"/>
              <a:t>接上连接器，在连接器的一端注入电荷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1928784"/>
            <a:ext cx="2409825" cy="70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63" y="2281517"/>
            <a:ext cx="4762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2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3. </a:t>
            </a:r>
            <a:r>
              <a:rPr lang="zh-CN" altLang="en-US" dirty="0" smtClean="0"/>
              <a:t>接上阳极板，在阳极板的一个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1919821"/>
            <a:ext cx="2552700" cy="705467"/>
          </a:xfrm>
          <a:prstGeom prst="rect">
            <a:avLst/>
          </a:prstGeom>
        </p:spPr>
      </p:pic>
      <p:pic>
        <p:nvPicPr>
          <p:cNvPr id="6" name="内容占位符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2" b="27630"/>
          <a:stretch/>
        </p:blipFill>
        <p:spPr>
          <a:xfrm>
            <a:off x="822959" y="2699852"/>
            <a:ext cx="1981201" cy="1461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49" y="227255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4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包含阳极板在内的电子学，</a:t>
            </a:r>
            <a:r>
              <a:rPr lang="en-US" altLang="zh-CN" dirty="0" smtClean="0"/>
              <a:t>500fC</a:t>
            </a:r>
            <a:r>
              <a:rPr lang="zh-CN" altLang="en-US" dirty="0" smtClean="0"/>
              <a:t>电荷注入情况下串扰小于</a:t>
            </a:r>
            <a:r>
              <a:rPr lang="en-US" altLang="zh-CN" dirty="0" smtClean="0"/>
              <a:t>2fC</a:t>
            </a:r>
          </a:p>
          <a:p>
            <a:endParaRPr lang="en-US" altLang="zh-CN" dirty="0"/>
          </a:p>
          <a:p>
            <a:r>
              <a:rPr lang="zh-CN" altLang="en-US" dirty="0" smtClean="0"/>
              <a:t>接上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探测器后观测到的周围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的信号要大很多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有很多信号不是串扰，有可能是电子在向阳极漂移过程有扩散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03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射线能谱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使用多道测量成形输出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59" y="264184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目前测试中的问题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839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接上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探测器后，使用准直孔，除击中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外，周围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也有信号，这个信号不仅仅是串扰</a:t>
            </a:r>
            <a:endParaRPr lang="en-US" altLang="zh-CN" dirty="0" smtClean="0"/>
          </a:p>
          <a:p>
            <a:r>
              <a:rPr lang="zh-CN" altLang="en-US" dirty="0"/>
              <a:t>阳极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1MΩ</a:t>
            </a:r>
            <a:r>
              <a:rPr lang="zh-CN" altLang="en-US" dirty="0" smtClean="0"/>
              <a:t>电阻接地</a:t>
            </a:r>
            <a:endParaRPr lang="en-US" altLang="zh-CN" dirty="0" smtClean="0"/>
          </a:p>
          <a:p>
            <a:pPr lvl="1"/>
            <a:r>
              <a:rPr lang="zh-CN" altLang="en-US" dirty="0"/>
              <a:t>解决</a:t>
            </a:r>
            <a:r>
              <a:rPr lang="zh-CN" altLang="en-US" dirty="0" smtClean="0"/>
              <a:t>办法，在连接器上焊上</a:t>
            </a:r>
            <a:r>
              <a:rPr lang="en-US" altLang="zh-CN" dirty="0" smtClean="0"/>
              <a:t>1M</a:t>
            </a:r>
            <a:r>
              <a:rPr lang="zh-CN" altLang="en-US" dirty="0" smtClean="0"/>
              <a:t>欧姆电阻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阳极</a:t>
            </a:r>
            <a:r>
              <a:rPr lang="zh-CN" altLang="en-US" dirty="0" smtClean="0"/>
              <a:t>板厚度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目前阳极板</a:t>
            </a:r>
            <a:r>
              <a:rPr lang="en-US" altLang="zh-CN" dirty="0" smtClean="0"/>
              <a:t>2mm</a:t>
            </a:r>
            <a:r>
              <a:rPr lang="zh-CN" altLang="en-US" dirty="0" smtClean="0"/>
              <a:t>，改板后的阳极板是这个厚度还是</a:t>
            </a:r>
            <a:r>
              <a:rPr lang="en-US" altLang="zh-CN" dirty="0" smtClean="0"/>
              <a:t>3.2mm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5727601" y="3075641"/>
            <a:ext cx="2519082" cy="2336984"/>
            <a:chOff x="5727601" y="3075641"/>
            <a:chExt cx="2519082" cy="23369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08" t="22745" r="28736" b="13072"/>
            <a:stretch/>
          </p:blipFill>
          <p:spPr>
            <a:xfrm rot="16200000">
              <a:off x="6284261" y="2965583"/>
              <a:ext cx="1405761" cy="2519082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H="1">
              <a:off x="6060141" y="3334871"/>
              <a:ext cx="268941" cy="1219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6107625" y="30756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信号管脚</a:t>
              </a:r>
              <a:endParaRPr lang="zh-CN" altLang="en-US" dirty="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6107625" y="4741443"/>
              <a:ext cx="352930" cy="3739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420190" y="504329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GND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567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Omega</a:t>
            </a:r>
            <a:r>
              <a:rPr lang="zh-CN" altLang="en-US" dirty="0" smtClean="0"/>
              <a:t>小组关于芯片的反馈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48538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芯片的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输出确实比实际的值要小一点点，但是是线性的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Hold</a:t>
            </a:r>
            <a:r>
              <a:rPr lang="zh-CN" altLang="en-US" dirty="0" smtClean="0"/>
              <a:t>功能可以用起来</a:t>
            </a:r>
            <a:endParaRPr lang="en-US" altLang="zh-CN" dirty="0" smtClean="0"/>
          </a:p>
          <a:p>
            <a:r>
              <a:rPr lang="en-US" altLang="zh-CN" dirty="0" smtClean="0"/>
              <a:t>Slow Clock</a:t>
            </a:r>
            <a:r>
              <a:rPr lang="zh-CN" altLang="en-US" dirty="0" smtClean="0"/>
              <a:t>可以超过</a:t>
            </a:r>
            <a:r>
              <a:rPr lang="en-US" altLang="zh-CN" dirty="0" smtClean="0"/>
              <a:t>5M</a:t>
            </a:r>
            <a:endParaRPr lang="en-US" altLang="zh-CN" dirty="0"/>
          </a:p>
          <a:p>
            <a:pPr lvl="1"/>
            <a:r>
              <a:rPr lang="zh-CN" altLang="en-US" dirty="0" smtClean="0"/>
              <a:t>尝试</a:t>
            </a:r>
            <a:r>
              <a:rPr lang="en-US" altLang="zh-CN" dirty="0" smtClean="0"/>
              <a:t>10M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20M</a:t>
            </a:r>
            <a:r>
              <a:rPr lang="zh-CN" altLang="en-US" dirty="0" smtClean="0"/>
              <a:t>提高数据读取速度</a:t>
            </a:r>
            <a:endParaRPr lang="en-US" altLang="zh-CN" dirty="0" smtClean="0"/>
          </a:p>
          <a:p>
            <a:r>
              <a:rPr lang="zh-CN" altLang="en-US" dirty="0" smtClean="0"/>
              <a:t>芯片的</a:t>
            </a:r>
            <a:r>
              <a:rPr lang="en-US" altLang="zh-CN" dirty="0" smtClean="0"/>
              <a:t>probe</a:t>
            </a:r>
            <a:r>
              <a:rPr lang="zh-CN" altLang="en-US" dirty="0" smtClean="0"/>
              <a:t>功能精度不是特别高</a:t>
            </a:r>
            <a:endParaRPr lang="en-US" altLang="zh-CN" dirty="0" smtClean="0"/>
          </a:p>
          <a:p>
            <a:r>
              <a:rPr lang="zh-CN" altLang="en-US" dirty="0" smtClean="0"/>
              <a:t>芯片有</a:t>
            </a:r>
            <a:r>
              <a:rPr lang="en-US" altLang="zh-CN" dirty="0" smtClean="0"/>
              <a:t>BGA</a:t>
            </a:r>
            <a:r>
              <a:rPr lang="zh-CN" altLang="en-US" dirty="0" smtClean="0"/>
              <a:t>封装的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现在只有裸片，从封装到货需要几个月</a:t>
            </a:r>
            <a:endParaRPr lang="en-US" altLang="zh-CN" dirty="0" smtClean="0"/>
          </a:p>
          <a:p>
            <a:r>
              <a:rPr lang="en-US" altLang="zh-CN" dirty="0" smtClean="0"/>
              <a:t>SKIROC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SPIROC</a:t>
            </a:r>
            <a:r>
              <a:rPr lang="zh-CN" altLang="en-US" dirty="0" smtClean="0"/>
              <a:t>都有新版本的芯片，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没有更新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除了数据读回速度慢以外，目前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使用起来没有其他问题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4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输出利用起来，可以用外置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测幅度，从而测出能谱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利用测到的能谱可以测量不同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的均匀性</a:t>
            </a:r>
            <a:endParaRPr lang="en-US" altLang="zh-CN" dirty="0" smtClean="0"/>
          </a:p>
          <a:p>
            <a:r>
              <a:rPr lang="zh-CN" altLang="en-US" dirty="0" smtClean="0"/>
              <a:t>探测效率测试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利用芯片的触发输出功能进行计数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用闪烁体进行符合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162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373</TotalTime>
  <Words>476</Words>
  <Application>Microsoft Office PowerPoint</Application>
  <PresentationFormat>全屏显示(4:3)</PresentationFormat>
  <Paragraphs>70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宋体</vt:lpstr>
      <vt:lpstr>Calibri</vt:lpstr>
      <vt:lpstr>Calibri Light</vt:lpstr>
      <vt:lpstr>Romantic</vt:lpstr>
      <vt:lpstr>Times New Roman</vt:lpstr>
      <vt:lpstr>Wingdings</vt:lpstr>
      <vt:lpstr>回顾</vt:lpstr>
      <vt:lpstr>SDHCAL工作汇报</vt:lpstr>
      <vt:lpstr>串扰分析</vt:lpstr>
      <vt:lpstr>串扰分析</vt:lpstr>
      <vt:lpstr>串扰分析</vt:lpstr>
      <vt:lpstr>串扰分析</vt:lpstr>
      <vt:lpstr>X射线能谱</vt:lpstr>
      <vt:lpstr>目前测试中的问题</vt:lpstr>
      <vt:lpstr>Omega小组关于芯片的反馈</vt:lpstr>
      <vt:lpstr>下一步</vt:lpstr>
      <vt:lpstr>改板计划</vt:lpstr>
      <vt:lpstr>改板计划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王宇</dc:creator>
  <cp:lastModifiedBy>王宇</cp:lastModifiedBy>
  <cp:revision>18</cp:revision>
  <dcterms:created xsi:type="dcterms:W3CDTF">2017-06-06T08:08:25Z</dcterms:created>
  <dcterms:modified xsi:type="dcterms:W3CDTF">2017-06-07T00:02:24Z</dcterms:modified>
</cp:coreProperties>
</file>